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87" r:id="rId2"/>
    <p:sldId id="288" r:id="rId3"/>
  </p:sldIdLst>
  <p:sldSz cx="12192000" cy="6858000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A523C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501" autoAdjust="0"/>
  </p:normalViewPr>
  <p:slideViewPr>
    <p:cSldViewPr snapToGrid="0">
      <p:cViewPr varScale="1">
        <p:scale>
          <a:sx n="73" d="100"/>
          <a:sy n="73" d="100"/>
        </p:scale>
        <p:origin x="594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820733-2C2E-4B1F-8C60-81830985841A}" type="datetime1">
              <a:rPr lang="ru-RU"/>
              <a:pPr>
                <a:defRPr/>
              </a:pPr>
              <a:t>15.03.2021</a:t>
            </a:fld>
            <a:endParaRPr lang="ru-RU" dirty="0"/>
          </a:p>
        </p:txBody>
      </p:sp>
      <p:sp>
        <p:nvSpPr>
          <p:cNvPr id="4" name="Нижний колонтитул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0C4F4F9-7F29-4240-A092-94CC6A58C2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423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2E7A808-64BF-465C-84C1-082BA846DB30}" type="datetime1">
              <a:rPr lang="ru-RU"/>
              <a:pPr>
                <a:defRPr/>
              </a:pPr>
              <a:t>15.03.2021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dirty="0"/>
              <a:t>Образец текста</a:t>
            </a:r>
          </a:p>
          <a:p>
            <a:pPr lvl="1"/>
            <a:r>
              <a:rPr lang="ru-RU" noProof="0" dirty="0"/>
              <a:t>Второй уровень</a:t>
            </a:r>
          </a:p>
          <a:p>
            <a:pPr lvl="2"/>
            <a:r>
              <a:rPr lang="ru-RU" noProof="0" dirty="0"/>
              <a:t>Третий уровень</a:t>
            </a:r>
          </a:p>
          <a:p>
            <a:pPr lvl="3"/>
            <a:r>
              <a:rPr lang="ru-RU" noProof="0" dirty="0"/>
              <a:t>Четвертый уровень</a:t>
            </a:r>
          </a:p>
          <a:p>
            <a:pPr lvl="4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C376BCA-613E-4D8C-BDCC-CD429BE483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298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A44EE4-F8A9-4FCB-B7D5-D2B5AF0B9DE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6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Рисунок 31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>
            <a:noAutofit/>
          </a:bodyPr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rtlCol="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 rtlCol="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Текст 7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7" name="Нижний колонтитул 9">
            <a:extLst/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10">
            <a:extLst/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B553209-4261-4CB0-8CBB-09630177C2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 столбца, с рам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9" name="Текст 8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" name="Текст 5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rtlCol="0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1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rtlCol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3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rtlCol="0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Нижний колонтитул 6">
            <a:extLst/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3" name="Номер слайда 7">
            <a:extLst/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DEB8022-D44C-48DA-A568-5FC43A94E88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Прямая со стрелкой 14">
            <a:extLst/>
          </p:cNvPr>
          <p:cNvCxnSpPr/>
          <p:nvPr userDrawn="1"/>
        </p:nvCxnSpPr>
        <p:spPr>
          <a:xfrm>
            <a:off x="431800" y="3867150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3" name="Текст 8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0">
            <a:extLst/>
          </p:cNvPr>
          <p:cNvSpPr>
            <a:spLocks noGrp="1"/>
          </p:cNvSpPr>
          <p:nvPr>
            <p:ph type="body" sz="quarter" idx="33"/>
          </p:nvPr>
        </p:nvSpPr>
        <p:spPr>
          <a:xfrm>
            <a:off x="4129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0">
            <a:extLst/>
          </p:cNvPr>
          <p:cNvSpPr>
            <a:spLocks noGrp="1"/>
          </p:cNvSpPr>
          <p:nvPr>
            <p:ph type="body" sz="quarter" idx="34"/>
          </p:nvPr>
        </p:nvSpPr>
        <p:spPr>
          <a:xfrm>
            <a:off x="4317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10">
            <a:extLst/>
          </p:cNvPr>
          <p:cNvSpPr>
            <a:spLocks noGrp="1"/>
          </p:cNvSpPr>
          <p:nvPr>
            <p:ph type="body" sz="quarter" idx="35"/>
          </p:nvPr>
        </p:nvSpPr>
        <p:spPr>
          <a:xfrm>
            <a:off x="90381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Текст 10">
            <a:extLst/>
          </p:cNvPr>
          <p:cNvSpPr>
            <a:spLocks noGrp="1"/>
          </p:cNvSpPr>
          <p:nvPr>
            <p:ph type="body" sz="quarter" idx="36"/>
          </p:nvPr>
        </p:nvSpPr>
        <p:spPr>
          <a:xfrm>
            <a:off x="137583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 10">
            <a:extLst/>
          </p:cNvPr>
          <p:cNvSpPr>
            <a:spLocks noGrp="1"/>
          </p:cNvSpPr>
          <p:nvPr>
            <p:ph type="body" sz="quarter" idx="37"/>
          </p:nvPr>
        </p:nvSpPr>
        <p:spPr>
          <a:xfrm>
            <a:off x="184785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6" name="Текст 10">
            <a:extLst/>
          </p:cNvPr>
          <p:cNvSpPr>
            <a:spLocks noGrp="1"/>
          </p:cNvSpPr>
          <p:nvPr>
            <p:ph type="body" sz="quarter" idx="38"/>
          </p:nvPr>
        </p:nvSpPr>
        <p:spPr>
          <a:xfrm>
            <a:off x="6077108" y="3973125"/>
            <a:ext cx="415608" cy="201776"/>
          </a:xfrm>
        </p:spPr>
        <p:txBody>
          <a:bodyPr rtlCol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 10">
            <a:extLst/>
          </p:cNvPr>
          <p:cNvSpPr>
            <a:spLocks noGrp="1"/>
          </p:cNvSpPr>
          <p:nvPr>
            <p:ph type="body" sz="quarter" idx="39"/>
          </p:nvPr>
        </p:nvSpPr>
        <p:spPr>
          <a:xfrm>
            <a:off x="231986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10">
            <a:extLst/>
          </p:cNvPr>
          <p:cNvSpPr>
            <a:spLocks noGrp="1"/>
          </p:cNvSpPr>
          <p:nvPr>
            <p:ph type="body" sz="quarter" idx="40"/>
          </p:nvPr>
        </p:nvSpPr>
        <p:spPr>
          <a:xfrm>
            <a:off x="279188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Текст 10">
            <a:extLst/>
          </p:cNvPr>
          <p:cNvSpPr>
            <a:spLocks noGrp="1"/>
          </p:cNvSpPr>
          <p:nvPr>
            <p:ph type="body" sz="quarter" idx="41"/>
          </p:nvPr>
        </p:nvSpPr>
        <p:spPr>
          <a:xfrm>
            <a:off x="326390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2" name="Текст 10">
            <a:extLst/>
          </p:cNvPr>
          <p:cNvSpPr>
            <a:spLocks noGrp="1"/>
          </p:cNvSpPr>
          <p:nvPr>
            <p:ph type="body" sz="quarter" idx="42"/>
          </p:nvPr>
        </p:nvSpPr>
        <p:spPr>
          <a:xfrm>
            <a:off x="467995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3" name="Текст 10">
            <a:extLst/>
          </p:cNvPr>
          <p:cNvSpPr>
            <a:spLocks noGrp="1"/>
          </p:cNvSpPr>
          <p:nvPr>
            <p:ph type="body" sz="quarter" idx="43"/>
          </p:nvPr>
        </p:nvSpPr>
        <p:spPr>
          <a:xfrm>
            <a:off x="373591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4" name="Текст 10">
            <a:extLst/>
          </p:cNvPr>
          <p:cNvSpPr>
            <a:spLocks noGrp="1"/>
          </p:cNvSpPr>
          <p:nvPr>
            <p:ph type="body" sz="quarter" idx="44"/>
          </p:nvPr>
        </p:nvSpPr>
        <p:spPr>
          <a:xfrm>
            <a:off x="420793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5" name="Текст 10">
            <a:extLst/>
          </p:cNvPr>
          <p:cNvSpPr>
            <a:spLocks noGrp="1"/>
          </p:cNvSpPr>
          <p:nvPr>
            <p:ph type="body" sz="quarter" idx="45"/>
          </p:nvPr>
        </p:nvSpPr>
        <p:spPr>
          <a:xfrm>
            <a:off x="515196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10">
            <a:extLst/>
          </p:cNvPr>
          <p:cNvSpPr>
            <a:spLocks noGrp="1"/>
          </p:cNvSpPr>
          <p:nvPr>
            <p:ph type="body" sz="quarter" idx="46"/>
          </p:nvPr>
        </p:nvSpPr>
        <p:spPr>
          <a:xfrm>
            <a:off x="562398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7" name="Текст 10">
            <a:extLst/>
          </p:cNvPr>
          <p:cNvSpPr>
            <a:spLocks noGrp="1"/>
          </p:cNvSpPr>
          <p:nvPr>
            <p:ph type="body" sz="quarter" idx="47"/>
          </p:nvPr>
        </p:nvSpPr>
        <p:spPr>
          <a:xfrm>
            <a:off x="609599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8" name="Текст 10">
            <a:extLst/>
          </p:cNvPr>
          <p:cNvSpPr>
            <a:spLocks noGrp="1"/>
          </p:cNvSpPr>
          <p:nvPr>
            <p:ph type="body" sz="quarter" idx="48"/>
          </p:nvPr>
        </p:nvSpPr>
        <p:spPr>
          <a:xfrm>
            <a:off x="656801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9" name="Текст 10">
            <a:extLst/>
          </p:cNvPr>
          <p:cNvSpPr>
            <a:spLocks noGrp="1"/>
          </p:cNvSpPr>
          <p:nvPr>
            <p:ph type="body" sz="quarter" idx="49"/>
          </p:nvPr>
        </p:nvSpPr>
        <p:spPr>
          <a:xfrm>
            <a:off x="7040029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0" name="Текст 10">
            <a:extLst/>
          </p:cNvPr>
          <p:cNvSpPr>
            <a:spLocks noGrp="1"/>
          </p:cNvSpPr>
          <p:nvPr>
            <p:ph type="body" sz="quarter" idx="50"/>
          </p:nvPr>
        </p:nvSpPr>
        <p:spPr>
          <a:xfrm>
            <a:off x="7512046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1" name="Текст 10">
            <a:extLst/>
          </p:cNvPr>
          <p:cNvSpPr>
            <a:spLocks noGrp="1"/>
          </p:cNvSpPr>
          <p:nvPr>
            <p:ph type="body" sz="quarter" idx="51"/>
          </p:nvPr>
        </p:nvSpPr>
        <p:spPr>
          <a:xfrm>
            <a:off x="7984063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2" name="Текст 10">
            <a:extLst/>
          </p:cNvPr>
          <p:cNvSpPr>
            <a:spLocks noGrp="1"/>
          </p:cNvSpPr>
          <p:nvPr>
            <p:ph type="body" sz="quarter" idx="52"/>
          </p:nvPr>
        </p:nvSpPr>
        <p:spPr>
          <a:xfrm>
            <a:off x="8456080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3" name="Текст 10">
            <a:extLst/>
          </p:cNvPr>
          <p:cNvSpPr>
            <a:spLocks noGrp="1"/>
          </p:cNvSpPr>
          <p:nvPr>
            <p:ph type="body" sz="quarter" idx="53"/>
          </p:nvPr>
        </p:nvSpPr>
        <p:spPr>
          <a:xfrm>
            <a:off x="8928097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4" name="Текст 10">
            <a:extLst/>
          </p:cNvPr>
          <p:cNvSpPr>
            <a:spLocks noGrp="1"/>
          </p:cNvSpPr>
          <p:nvPr>
            <p:ph type="body" sz="quarter" idx="54"/>
          </p:nvPr>
        </p:nvSpPr>
        <p:spPr>
          <a:xfrm>
            <a:off x="10344148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5" name="Текст 10">
            <a:extLst/>
          </p:cNvPr>
          <p:cNvSpPr>
            <a:spLocks noGrp="1"/>
          </p:cNvSpPr>
          <p:nvPr>
            <p:ph type="body" sz="quarter" idx="55"/>
          </p:nvPr>
        </p:nvSpPr>
        <p:spPr>
          <a:xfrm>
            <a:off x="9400114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6" name="Текст 10">
            <a:extLst/>
          </p:cNvPr>
          <p:cNvSpPr>
            <a:spLocks noGrp="1"/>
          </p:cNvSpPr>
          <p:nvPr>
            <p:ph type="body" sz="quarter" idx="56"/>
          </p:nvPr>
        </p:nvSpPr>
        <p:spPr>
          <a:xfrm>
            <a:off x="9872131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7" name="Текст 10">
            <a:extLst/>
          </p:cNvPr>
          <p:cNvSpPr>
            <a:spLocks noGrp="1"/>
          </p:cNvSpPr>
          <p:nvPr>
            <p:ph type="body" sz="quarter" idx="57"/>
          </p:nvPr>
        </p:nvSpPr>
        <p:spPr>
          <a:xfrm>
            <a:off x="10816165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8" name="Текст 10">
            <a:extLst/>
          </p:cNvPr>
          <p:cNvSpPr>
            <a:spLocks noGrp="1"/>
          </p:cNvSpPr>
          <p:nvPr>
            <p:ph type="body" sz="quarter" idx="58"/>
          </p:nvPr>
        </p:nvSpPr>
        <p:spPr>
          <a:xfrm>
            <a:off x="11288182" y="3597398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9" name="Текст 3">
            <a:extLst/>
          </p:cNvPr>
          <p:cNvSpPr>
            <a:spLocks noGrp="1"/>
          </p:cNvSpPr>
          <p:nvPr>
            <p:ph type="body" sz="quarter" idx="59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rtlCol="0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0" name="Текст 36">
            <a:extLst/>
          </p:cNvPr>
          <p:cNvSpPr>
            <a:spLocks noGrp="1"/>
          </p:cNvSpPr>
          <p:nvPr>
            <p:ph type="body" sz="quarter" idx="60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52" name="Нижний колонтитул 5">
            <a:extLst/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53" name="Номер слайда 6">
            <a:extLst/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B1C94AC-B82F-4A01-80EA-E567C81C4D1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частники группы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103945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12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5955887" y="3995705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1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9807829" y="3991240"/>
            <a:ext cx="1964171" cy="216000"/>
          </a:xfrm>
        </p:spPr>
        <p:txBody>
          <a:bodyPr rtlCol="0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9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2103945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1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5955887" y="3424428"/>
            <a:ext cx="1964171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5">
            <a:extLst/>
          </p:cNvPr>
          <p:cNvSpPr>
            <a:spLocks noGrp="1"/>
          </p:cNvSpPr>
          <p:nvPr>
            <p:ph type="body" sz="quarter" idx="19"/>
          </p:nvPr>
        </p:nvSpPr>
        <p:spPr>
          <a:xfrm>
            <a:off x="9807830" y="3424428"/>
            <a:ext cx="1964170" cy="504000"/>
          </a:xfrm>
        </p:spPr>
        <p:txBody>
          <a:bodyPr rtlCol="0"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Рисунок 22">
            <a:extLst/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/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/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Текст 8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quarter" idx="27"/>
          </p:nvPr>
        </p:nvSpPr>
        <p:spPr>
          <a:xfrm>
            <a:off x="2103945" y="4311393"/>
            <a:ext cx="1964172" cy="113030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10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5955887" y="4311393"/>
            <a:ext cx="1963737" cy="11303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6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9807829" y="4311393"/>
            <a:ext cx="1981200" cy="1138238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Нижний колонтитул 6">
            <a:extLst/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9" name="Номер слайда 7">
            <a:extLst/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DCF9174-4E61-40B0-868F-BB908FDF3F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Участники группы 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340113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12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248426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1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6156739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6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8065052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6" name="Текст 5">
            <a:extLst/>
          </p:cNvPr>
          <p:cNvSpPr>
            <a:spLocks noGrp="1"/>
          </p:cNvSpPr>
          <p:nvPr>
            <p:ph type="body" sz="quarter" idx="16"/>
          </p:nvPr>
        </p:nvSpPr>
        <p:spPr>
          <a:xfrm>
            <a:off x="431800" y="3926334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9">
            <a:extLst/>
          </p:cNvPr>
          <p:cNvSpPr>
            <a:spLocks noGrp="1"/>
          </p:cNvSpPr>
          <p:nvPr>
            <p:ph type="body" sz="quarter" idx="17"/>
          </p:nvPr>
        </p:nvSpPr>
        <p:spPr>
          <a:xfrm>
            <a:off x="2340113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1">
            <a:extLst/>
          </p:cNvPr>
          <p:cNvSpPr>
            <a:spLocks noGrp="1"/>
          </p:cNvSpPr>
          <p:nvPr>
            <p:ph type="body" sz="quarter" idx="18"/>
          </p:nvPr>
        </p:nvSpPr>
        <p:spPr>
          <a:xfrm>
            <a:off x="4248426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5">
            <a:extLst/>
          </p:cNvPr>
          <p:cNvSpPr>
            <a:spLocks noGrp="1"/>
          </p:cNvSpPr>
          <p:nvPr>
            <p:ph type="body" sz="quarter" idx="19"/>
          </p:nvPr>
        </p:nvSpPr>
        <p:spPr>
          <a:xfrm>
            <a:off x="6156739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18">
            <a:extLst/>
          </p:cNvPr>
          <p:cNvSpPr>
            <a:spLocks noGrp="1"/>
          </p:cNvSpPr>
          <p:nvPr>
            <p:ph type="body" sz="quarter" idx="20"/>
          </p:nvPr>
        </p:nvSpPr>
        <p:spPr>
          <a:xfrm>
            <a:off x="8065052" y="3926335"/>
            <a:ext cx="1800000" cy="504000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20">
            <a:extLst/>
          </p:cNvPr>
          <p:cNvSpPr>
            <a:spLocks noGrp="1"/>
          </p:cNvSpPr>
          <p:nvPr>
            <p:ph type="body" sz="quarter" idx="21"/>
          </p:nvPr>
        </p:nvSpPr>
        <p:spPr>
          <a:xfrm>
            <a:off x="431800" y="4505325"/>
            <a:ext cx="1800000" cy="900000"/>
          </a:xfrm>
        </p:spPr>
        <p:txBody>
          <a:bodyPr rtlCol="0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Рисунок 22">
            <a:extLst/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4" name="Рисунок 22">
            <a:extLst/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5" name="Рисунок 22">
            <a:extLst/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6" name="Рисунок 22">
            <a:extLst/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7" name="Рисунок 22">
            <a:extLst/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0" name="Рисунок 22">
            <a:extLst/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>
            <a:extLst/>
          </p:cNvPr>
          <p:cNvSpPr>
            <a:spLocks noGrp="1"/>
          </p:cNvSpPr>
          <p:nvPr>
            <p:ph type="body" sz="quarter" idx="28"/>
          </p:nvPr>
        </p:nvSpPr>
        <p:spPr>
          <a:xfrm>
            <a:off x="9973363" y="3925888"/>
            <a:ext cx="1800000" cy="504825"/>
          </a:xfrm>
        </p:spPr>
        <p:txBody>
          <a:bodyPr rtlCol="0"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10">
            <a:extLst/>
          </p:cNvPr>
          <p:cNvSpPr>
            <a:spLocks noGrp="1"/>
          </p:cNvSpPr>
          <p:nvPr>
            <p:ph type="body" sz="quarter" idx="29"/>
          </p:nvPr>
        </p:nvSpPr>
        <p:spPr>
          <a:xfrm>
            <a:off x="9973363" y="4505325"/>
            <a:ext cx="1800000" cy="9001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Нижний колонтитул 6">
            <a:extLst/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8" name="Номер слайда 7">
            <a:extLst/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E8D3B36-AF27-48DA-A4B8-37C9EC967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 28">
            <a:extLst/>
          </p:cNvPr>
          <p:cNvSpPr/>
          <p:nvPr userDrawn="1"/>
        </p:nvSpPr>
        <p:spPr>
          <a:xfrm rot="4308689">
            <a:off x="8139113" y="-52388"/>
            <a:ext cx="647700" cy="777875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6">
            <a:extLst/>
          </p:cNvPr>
          <p:cNvSpPr/>
          <p:nvPr userDrawn="1"/>
        </p:nvSpPr>
        <p:spPr>
          <a:xfrm rot="4308689">
            <a:off x="8879682" y="-532607"/>
            <a:ext cx="3570288" cy="3736975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лилиния: Фигура 13">
            <a:extLst/>
          </p:cNvPr>
          <p:cNvSpPr/>
          <p:nvPr userDrawn="1"/>
        </p:nvSpPr>
        <p:spPr>
          <a:xfrm rot="4308689">
            <a:off x="9190832" y="1651794"/>
            <a:ext cx="1981200" cy="206533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: Фигура 18">
            <a:extLst/>
          </p:cNvPr>
          <p:cNvSpPr/>
          <p:nvPr userDrawn="1"/>
        </p:nvSpPr>
        <p:spPr>
          <a:xfrm rot="13830869">
            <a:off x="9457532" y="3977481"/>
            <a:ext cx="347662" cy="206375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: Фигура 17">
            <a:extLst/>
          </p:cNvPr>
          <p:cNvSpPr/>
          <p:nvPr userDrawn="1"/>
        </p:nvSpPr>
        <p:spPr>
          <a:xfrm rot="12431080">
            <a:off x="9528175" y="3713163"/>
            <a:ext cx="711200" cy="336550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олилиния: Фигура 19">
            <a:extLst/>
          </p:cNvPr>
          <p:cNvSpPr/>
          <p:nvPr userDrawn="1"/>
        </p:nvSpPr>
        <p:spPr>
          <a:xfrm rot="4308689">
            <a:off x="8785225" y="1076326"/>
            <a:ext cx="1246187" cy="1579562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лилиния: Фигура 23">
            <a:extLst/>
          </p:cNvPr>
          <p:cNvSpPr/>
          <p:nvPr userDrawn="1"/>
        </p:nvSpPr>
        <p:spPr>
          <a:xfrm rot="17193105">
            <a:off x="11374437" y="2846388"/>
            <a:ext cx="244475" cy="406400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: Фигура 22">
            <a:extLst/>
          </p:cNvPr>
          <p:cNvSpPr/>
          <p:nvPr userDrawn="1"/>
        </p:nvSpPr>
        <p:spPr>
          <a:xfrm rot="17193105">
            <a:off x="10879138" y="2627312"/>
            <a:ext cx="692150" cy="511175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3" name="Текст 8">
            <a:extLst/>
          </p:cNvPr>
          <p:cNvSpPr>
            <a:spLocks noGrp="1"/>
          </p:cNvSpPr>
          <p:nvPr>
            <p:ph type="body" sz="quarter" idx="26"/>
          </p:nvPr>
        </p:nvSpPr>
        <p:spPr>
          <a:xfrm>
            <a:off x="431800" y="1080000"/>
            <a:ext cx="11339513" cy="276561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Нижний колонтитул 5">
            <a:extLst/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6">
            <a:extLst/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E3B3F0F-BC70-4218-B556-3E8655E090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 14">
            <a:extLst/>
          </p:cNvPr>
          <p:cNvSpPr/>
          <p:nvPr userDrawn="1"/>
        </p:nvSpPr>
        <p:spPr>
          <a:xfrm rot="14199158">
            <a:off x="10162382" y="-235744"/>
            <a:ext cx="1955800" cy="1398587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" name="Полилиния: Фигура 13">
            <a:extLst/>
          </p:cNvPr>
          <p:cNvSpPr/>
          <p:nvPr userDrawn="1"/>
        </p:nvSpPr>
        <p:spPr>
          <a:xfrm rot="6973557">
            <a:off x="9800432" y="197644"/>
            <a:ext cx="747712" cy="78105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3">
            <a:extLst/>
          </p:cNvPr>
          <p:cNvSpPr/>
          <p:nvPr userDrawn="1"/>
        </p:nvSpPr>
        <p:spPr>
          <a:xfrm rot="5483574">
            <a:off x="9854406" y="808832"/>
            <a:ext cx="242887" cy="406400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лилиния: Фигура 21">
            <a:extLst/>
          </p:cNvPr>
          <p:cNvSpPr/>
          <p:nvPr userDrawn="1"/>
        </p:nvSpPr>
        <p:spPr>
          <a:xfrm rot="14235708">
            <a:off x="11753056" y="111919"/>
            <a:ext cx="331788" cy="24765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: Фигура 24">
            <a:extLst/>
          </p:cNvPr>
          <p:cNvSpPr/>
          <p:nvPr userDrawn="1"/>
        </p:nvSpPr>
        <p:spPr>
          <a:xfrm rot="13336516">
            <a:off x="10313988" y="1084263"/>
            <a:ext cx="647700" cy="777875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: Фигура 25">
            <a:extLst/>
          </p:cNvPr>
          <p:cNvSpPr/>
          <p:nvPr userDrawn="1"/>
        </p:nvSpPr>
        <p:spPr>
          <a:xfrm rot="5738060">
            <a:off x="9844882" y="1032669"/>
            <a:ext cx="692150" cy="50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олилиния: Фигура 29">
            <a:extLst/>
          </p:cNvPr>
          <p:cNvSpPr/>
          <p:nvPr userDrawn="1"/>
        </p:nvSpPr>
        <p:spPr>
          <a:xfrm rot="8291645">
            <a:off x="10082213" y="798513"/>
            <a:ext cx="371475" cy="2730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0" name="Нижний колонтитул 5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1" name="Номер слайда 6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180960D-3146-464B-B0F3-3676722270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Нижний колонтитул 5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4" name="Номер слайда 6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75779A2-E843-4781-8FAF-65524B87CC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4">
            <a:extLst/>
          </p:cNvPr>
          <p:cNvCxnSpPr>
            <a:cxnSpLocks/>
          </p:cNvCxnSpPr>
          <p:nvPr userDrawn="1"/>
        </p:nvCxnSpPr>
        <p:spPr>
          <a:xfrm>
            <a:off x="7777163" y="2411413"/>
            <a:ext cx="0" cy="1100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Рисунок 31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 rtlCol="0">
            <a:noAutofit/>
          </a:bodyPr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rtlCol="0" anchor="b"/>
          <a:lstStyle>
            <a:lvl1pPr algn="r">
              <a:lnSpc>
                <a:spcPct val="70000"/>
              </a:lnSpc>
              <a:defRPr sz="5500" spc="-150">
                <a:solidFill>
                  <a:schemeClr val="bg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 rtlCol="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6" name="Текст 5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2667000" y="4142258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9" name="Текст 5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2667000" y="4448040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Рисунок 5">
            <a:extLst/>
          </p:cNvPr>
          <p:cNvSpPr>
            <a:spLocks noGrp="1"/>
          </p:cNvSpPr>
          <p:nvPr>
            <p:ph type="pic" sz="quarter" idx="15"/>
          </p:nvPr>
        </p:nvSpPr>
        <p:spPr>
          <a:xfrm>
            <a:off x="8065008" y="2587752"/>
            <a:ext cx="1344168" cy="704088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0" name="Текст 5">
            <a:extLst/>
          </p:cNvPr>
          <p:cNvSpPr>
            <a:spLocks noGrp="1"/>
          </p:cNvSpPr>
          <p:nvPr>
            <p:ph type="body" sz="quarter" idx="16"/>
          </p:nvPr>
        </p:nvSpPr>
        <p:spPr>
          <a:xfrm>
            <a:off x="2667000" y="4753821"/>
            <a:ext cx="4508500" cy="277342"/>
          </a:xfrm>
        </p:spPr>
        <p:txBody>
          <a:bodyPr rtlCol="0"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>
            <a:extLst/>
          </p:cNvPr>
          <p:cNvSpPr/>
          <p:nvPr userDrawn="1"/>
        </p:nvSpPr>
        <p:spPr>
          <a:xfrm>
            <a:off x="0" y="6770688"/>
            <a:ext cx="12192000" cy="8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8">
            <a:extLst/>
          </p:cNvPr>
          <p:cNvSpPr/>
          <p:nvPr userDrawn="1"/>
        </p:nvSpPr>
        <p:spPr>
          <a:xfrm>
            <a:off x="0" y="0"/>
            <a:ext cx="12192000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9">
            <a:extLst/>
          </p:cNvPr>
          <p:cNvSpPr/>
          <p:nvPr userDrawn="1"/>
        </p:nvSpPr>
        <p:spPr>
          <a:xfrm rot="5400000">
            <a:off x="-3385343" y="3385343"/>
            <a:ext cx="6858000" cy="87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10">
            <a:extLst/>
          </p:cNvPr>
          <p:cNvSpPr/>
          <p:nvPr userDrawn="1"/>
        </p:nvSpPr>
        <p:spPr>
          <a:xfrm rot="5400000">
            <a:off x="8719344" y="3385344"/>
            <a:ext cx="6858000" cy="87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Надпись 5">
            <a:extLst/>
          </p:cNvPr>
          <p:cNvSpPr txBox="1"/>
          <p:nvPr userDrawn="1"/>
        </p:nvSpPr>
        <p:spPr>
          <a:xfrm>
            <a:off x="5862638" y="6613525"/>
            <a:ext cx="0" cy="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Рисунок 31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0" name="Номер слайда 4">
            <a:extLst/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1B521-C4D6-4D6D-ABB3-FD5C2D726A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рупное 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адпись 5">
            <a:extLst/>
          </p:cNvPr>
          <p:cNvSpPr txBox="1"/>
          <p:nvPr userDrawn="1"/>
        </p:nvSpPr>
        <p:spPr>
          <a:xfrm>
            <a:off x="5862638" y="6613525"/>
            <a:ext cx="0" cy="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rtlCol="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 rtlCol="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32" name="Рисунок 31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6" name="Объект 2">
            <a:extLst/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Номер слайда 4">
            <a:extLst/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B397-326F-4A34-82AD-AB73DF98ACA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 23">
            <a:extLst/>
          </p:cNvPr>
          <p:cNvSpPr/>
          <p:nvPr userDrawn="1"/>
        </p:nvSpPr>
        <p:spPr>
          <a:xfrm rot="19260823">
            <a:off x="10217150" y="538163"/>
            <a:ext cx="466725" cy="3444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олилиния: Фигура 24">
            <a:extLst/>
          </p:cNvPr>
          <p:cNvSpPr/>
          <p:nvPr userDrawn="1"/>
        </p:nvSpPr>
        <p:spPr>
          <a:xfrm rot="20377627">
            <a:off x="10677525" y="849313"/>
            <a:ext cx="317500" cy="23336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олилиния: Фигура 25">
            <a:extLst/>
          </p:cNvPr>
          <p:cNvSpPr/>
          <p:nvPr userDrawn="1"/>
        </p:nvSpPr>
        <p:spPr>
          <a:xfrm rot="19260823">
            <a:off x="10717213" y="620713"/>
            <a:ext cx="250825" cy="1841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: Фигура 26">
            <a:extLst/>
          </p:cNvPr>
          <p:cNvSpPr/>
          <p:nvPr userDrawn="1"/>
        </p:nvSpPr>
        <p:spPr>
          <a:xfrm rot="19810388">
            <a:off x="11064875" y="781050"/>
            <a:ext cx="217488" cy="16033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: Фигура 27">
            <a:extLst/>
          </p:cNvPr>
          <p:cNvSpPr/>
          <p:nvPr userDrawn="1"/>
        </p:nvSpPr>
        <p:spPr>
          <a:xfrm rot="18277851">
            <a:off x="11152982" y="381794"/>
            <a:ext cx="215900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олилиния: Фигура 28">
            <a:extLst/>
          </p:cNvPr>
          <p:cNvSpPr/>
          <p:nvPr userDrawn="1"/>
        </p:nvSpPr>
        <p:spPr>
          <a:xfrm rot="20761418">
            <a:off x="11545888" y="1030288"/>
            <a:ext cx="161925" cy="1206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лилиния: Фигура 29">
            <a:extLst/>
          </p:cNvPr>
          <p:cNvSpPr/>
          <p:nvPr userDrawn="1"/>
        </p:nvSpPr>
        <p:spPr>
          <a:xfrm rot="17315293">
            <a:off x="11755438" y="247650"/>
            <a:ext cx="217488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: Фигура 30">
            <a:extLst/>
          </p:cNvPr>
          <p:cNvSpPr/>
          <p:nvPr userDrawn="1"/>
        </p:nvSpPr>
        <p:spPr>
          <a:xfrm rot="20082236">
            <a:off x="11447463" y="631825"/>
            <a:ext cx="217487" cy="1587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олилиния: Фигура 31">
            <a:extLst/>
          </p:cNvPr>
          <p:cNvSpPr/>
          <p:nvPr userDrawn="1"/>
        </p:nvSpPr>
        <p:spPr>
          <a:xfrm rot="19879732">
            <a:off x="11668125" y="823913"/>
            <a:ext cx="217488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: Фигура 32">
            <a:extLst/>
          </p:cNvPr>
          <p:cNvSpPr/>
          <p:nvPr userDrawn="1"/>
        </p:nvSpPr>
        <p:spPr>
          <a:xfrm rot="328041">
            <a:off x="10094913" y="901700"/>
            <a:ext cx="579437" cy="606425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олилиния: Фигура 33">
            <a:extLst/>
          </p:cNvPr>
          <p:cNvSpPr/>
          <p:nvPr userDrawn="1"/>
        </p:nvSpPr>
        <p:spPr>
          <a:xfrm>
            <a:off x="10871200" y="1203325"/>
            <a:ext cx="317500" cy="233363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: Фигура 34">
            <a:extLst/>
          </p:cNvPr>
          <p:cNvSpPr/>
          <p:nvPr userDrawn="1"/>
        </p:nvSpPr>
        <p:spPr>
          <a:xfrm rot="20761418">
            <a:off x="11512550" y="1484313"/>
            <a:ext cx="161925" cy="1206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олилиния: Фигура 35">
            <a:extLst/>
          </p:cNvPr>
          <p:cNvSpPr/>
          <p:nvPr userDrawn="1"/>
        </p:nvSpPr>
        <p:spPr>
          <a:xfrm rot="1160487">
            <a:off x="10291763" y="1614488"/>
            <a:ext cx="317500" cy="23336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олилиния: Фигура 36">
            <a:extLst/>
          </p:cNvPr>
          <p:cNvSpPr/>
          <p:nvPr userDrawn="1"/>
        </p:nvSpPr>
        <p:spPr>
          <a:xfrm rot="803026">
            <a:off x="11585575" y="2016125"/>
            <a:ext cx="163513" cy="119063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18" name="Нижний колонтитул 6">
            <a:extLst/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9" name="Номер слайда 7">
            <a:extLst/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783F1F0-7529-4EC5-B6BF-793B90964E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5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7">
            <a:extLst/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7" name="Номер слайда 8">
            <a:extLst/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A14F678-1ABA-47FC-9950-88EF6ABCF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6">
            <a:extLst/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7" name="Номер слайда 7">
            <a:extLst/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0D3C214-81F2-4B18-9330-ACA7B1D37A2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/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6">
            <a:extLst/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7">
            <a:extLst/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06A0AC4-0662-4121-BF07-CD4660309D4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фровой проду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23">
            <a:extLst/>
          </p:cNvPr>
          <p:cNvSpPr/>
          <p:nvPr userDrawn="1"/>
        </p:nvSpPr>
        <p:spPr>
          <a:xfrm rot="19260823">
            <a:off x="10217150" y="538163"/>
            <a:ext cx="466725" cy="3444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олилиния: Фигура 24">
            <a:extLst/>
          </p:cNvPr>
          <p:cNvSpPr/>
          <p:nvPr userDrawn="1"/>
        </p:nvSpPr>
        <p:spPr>
          <a:xfrm rot="20377627">
            <a:off x="10677525" y="849313"/>
            <a:ext cx="317500" cy="23336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олилиния: Фигура 25">
            <a:extLst/>
          </p:cNvPr>
          <p:cNvSpPr/>
          <p:nvPr userDrawn="1"/>
        </p:nvSpPr>
        <p:spPr>
          <a:xfrm rot="19260823">
            <a:off x="10717213" y="620713"/>
            <a:ext cx="250825" cy="1841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олилиния: Фигура 26">
            <a:extLst/>
          </p:cNvPr>
          <p:cNvSpPr/>
          <p:nvPr userDrawn="1"/>
        </p:nvSpPr>
        <p:spPr>
          <a:xfrm rot="19810388">
            <a:off x="11064875" y="781050"/>
            <a:ext cx="217488" cy="16033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олилиния: Фигура 27">
            <a:extLst/>
          </p:cNvPr>
          <p:cNvSpPr/>
          <p:nvPr userDrawn="1"/>
        </p:nvSpPr>
        <p:spPr>
          <a:xfrm rot="18277851">
            <a:off x="11152982" y="381794"/>
            <a:ext cx="215900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олилиния: Фигура 28">
            <a:extLst/>
          </p:cNvPr>
          <p:cNvSpPr/>
          <p:nvPr userDrawn="1"/>
        </p:nvSpPr>
        <p:spPr>
          <a:xfrm rot="20761418">
            <a:off x="11545888" y="1030288"/>
            <a:ext cx="161925" cy="1206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: Фигура 29">
            <a:extLst/>
          </p:cNvPr>
          <p:cNvSpPr/>
          <p:nvPr userDrawn="1"/>
        </p:nvSpPr>
        <p:spPr>
          <a:xfrm rot="17315293">
            <a:off x="11755438" y="247650"/>
            <a:ext cx="217488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олилиния: Фигура 30">
            <a:extLst/>
          </p:cNvPr>
          <p:cNvSpPr/>
          <p:nvPr userDrawn="1"/>
        </p:nvSpPr>
        <p:spPr>
          <a:xfrm rot="20082236">
            <a:off x="11447463" y="631825"/>
            <a:ext cx="217487" cy="1587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олилиния: Фигура 31">
            <a:extLst/>
          </p:cNvPr>
          <p:cNvSpPr/>
          <p:nvPr userDrawn="1"/>
        </p:nvSpPr>
        <p:spPr>
          <a:xfrm rot="19879732">
            <a:off x="11668125" y="823913"/>
            <a:ext cx="217488" cy="16033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олилиния: Фигура 32">
            <a:extLst/>
          </p:cNvPr>
          <p:cNvSpPr/>
          <p:nvPr userDrawn="1"/>
        </p:nvSpPr>
        <p:spPr>
          <a:xfrm rot="328041">
            <a:off x="10094913" y="901700"/>
            <a:ext cx="579437" cy="606425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олилиния: Фигура 33">
            <a:extLst/>
          </p:cNvPr>
          <p:cNvSpPr/>
          <p:nvPr userDrawn="1"/>
        </p:nvSpPr>
        <p:spPr>
          <a:xfrm>
            <a:off x="10871200" y="1203325"/>
            <a:ext cx="317500" cy="233363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олилиния: Фигура 34">
            <a:extLst/>
          </p:cNvPr>
          <p:cNvSpPr/>
          <p:nvPr userDrawn="1"/>
        </p:nvSpPr>
        <p:spPr>
          <a:xfrm rot="20761418">
            <a:off x="11512550" y="1484313"/>
            <a:ext cx="161925" cy="12065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олилиния: Фигура 35">
            <a:extLst/>
          </p:cNvPr>
          <p:cNvSpPr/>
          <p:nvPr userDrawn="1"/>
        </p:nvSpPr>
        <p:spPr>
          <a:xfrm rot="1160487">
            <a:off x="10291763" y="1614488"/>
            <a:ext cx="317500" cy="23336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олилиния: Фигура 36">
            <a:extLst/>
          </p:cNvPr>
          <p:cNvSpPr/>
          <p:nvPr userDrawn="1"/>
        </p:nvSpPr>
        <p:spPr>
          <a:xfrm rot="803026">
            <a:off x="11585575" y="2016125"/>
            <a:ext cx="163513" cy="119063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1" name="Группа 42"/>
          <p:cNvGrpSpPr>
            <a:grpSpLocks/>
          </p:cNvGrpSpPr>
          <p:nvPr userDrawn="1"/>
        </p:nvGrpSpPr>
        <p:grpSpPr bwMode="auto">
          <a:xfrm>
            <a:off x="3382963" y="1014413"/>
            <a:ext cx="7750175" cy="5100637"/>
            <a:chOff x="510812" y="938373"/>
            <a:chExt cx="8073393" cy="5313612"/>
          </a:xfrm>
        </p:grpSpPr>
        <p:sp>
          <p:nvSpPr>
            <p:cNvPr id="22" name="Скругленный прямоугольник 15">
              <a:extLst/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3" name="Скругленный прямоугольник 15">
              <a:extLst/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4" name="Прямоугольник: Скругленные углы 45">
              <a:extLst/>
            </p:cNvPr>
            <p:cNvSpPr/>
            <p:nvPr/>
          </p:nvSpPr>
          <p:spPr>
            <a:xfrm rot="16200000">
              <a:off x="2265285" y="296862"/>
              <a:ext cx="4564448" cy="6598287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5" name="Скругленный прямоугольник 15">
              <a:extLst/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6" name="Скругленный прямоугольник 15">
              <a:extLst/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7" name="Овал 48">
              <a:extLst/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8" name="Овал 49">
              <a:extLst/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9" name="Овал 50">
              <a:extLst/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951603" cy="2196235"/>
          </a:xfrm>
        </p:spPr>
        <p:txBody>
          <a:bodyPr rtlCol="0"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5" name="Рисунок 4">
            <a:extLst/>
          </p:cNvPr>
          <p:cNvSpPr>
            <a:spLocks noGrp="1"/>
          </p:cNvSpPr>
          <p:nvPr>
            <p:ph type="pic" sz="quarter" idx="12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9" name="Текст 8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30" name="Нижний колонтитул 6">
            <a:extLst/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1" name="Номер слайда 7">
            <a:extLst/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588955C-1C65-4D6D-BC32-0FB923D39A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Большие числа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17">
            <a:extLst/>
          </p:cNvPr>
          <p:cNvSpPr/>
          <p:nvPr userDrawn="1"/>
        </p:nvSpPr>
        <p:spPr>
          <a:xfrm>
            <a:off x="0" y="2540000"/>
            <a:ext cx="5373688" cy="4318000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6" name="Текст 5">
            <a:extLst/>
          </p:cNvPr>
          <p:cNvSpPr>
            <a:spLocks noGrp="1"/>
          </p:cNvSpPr>
          <p:nvPr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19" name="Текст 18">
            <a:extLst/>
          </p:cNvPr>
          <p:cNvSpPr>
            <a:spLocks noGrp="1"/>
          </p:cNvSpPr>
          <p:nvPr>
            <p:ph type="body" sz="quarter" idx="13"/>
          </p:nvPr>
        </p:nvSpPr>
        <p:spPr>
          <a:xfrm>
            <a:off x="906463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20">
            <a:extLst/>
          </p:cNvPr>
          <p:cNvSpPr>
            <a:spLocks noGrp="1"/>
          </p:cNvSpPr>
          <p:nvPr>
            <p:ph type="body" sz="quarter" idx="14"/>
          </p:nvPr>
        </p:nvSpPr>
        <p:spPr>
          <a:xfrm>
            <a:off x="6762750" y="2278063"/>
            <a:ext cx="4522787" cy="885825"/>
          </a:xfrm>
        </p:spPr>
        <p:txBody>
          <a:bodyPr rtlCol="0"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Нижний колонтитул 7">
            <a:extLst/>
          </p:cNvPr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>
            <a:lvl1pPr>
              <a:defRPr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8">
            <a:extLst/>
          </p:cNvPr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5DEA7F9-D453-4A9C-8D28-8D09114FF5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осьмиугольник 6">
            <a:extLst/>
          </p:cNvPr>
          <p:cNvSpPr/>
          <p:nvPr userDrawn="1"/>
        </p:nvSpPr>
        <p:spPr>
          <a:xfrm rot="1361022">
            <a:off x="11395075" y="6053138"/>
            <a:ext cx="635000" cy="635000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31800" y="431800"/>
            <a:ext cx="1133951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31800" y="1152525"/>
            <a:ext cx="113395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Нижний колонтитул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31800" y="6188075"/>
            <a:ext cx="878522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5" y="6154738"/>
            <a:ext cx="431800" cy="4318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i="1" smtClean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25B05C2C-8820-4459-B75C-E8E2F09261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Овал 8">
            <a:extLst/>
          </p:cNvPr>
          <p:cNvSpPr/>
          <p:nvPr userDrawn="1"/>
        </p:nvSpPr>
        <p:spPr>
          <a:xfrm>
            <a:off x="11533188" y="6186488"/>
            <a:ext cx="74612" cy="73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0" name="Овал 9">
            <a:extLst/>
          </p:cNvPr>
          <p:cNvSpPr/>
          <p:nvPr userDrawn="1"/>
        </p:nvSpPr>
        <p:spPr>
          <a:xfrm>
            <a:off x="11891963" y="6561138"/>
            <a:ext cx="100012" cy="1016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Надпись 10">
            <a:extLst/>
          </p:cNvPr>
          <p:cNvSpPr txBox="1"/>
          <p:nvPr userDrawn="1"/>
        </p:nvSpPr>
        <p:spPr>
          <a:xfrm>
            <a:off x="8734425" y="6278563"/>
            <a:ext cx="2511425" cy="18573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/>
                </a:solidFill>
                <a:latin typeface="+mj-lt"/>
              </a:rPr>
              <a:t>Ваш логотип или название</a:t>
            </a:r>
          </a:p>
        </p:txBody>
      </p:sp>
      <p:sp>
        <p:nvSpPr>
          <p:cNvPr id="14" name="Овал 13">
            <a:extLst/>
          </p:cNvPr>
          <p:cNvSpPr/>
          <p:nvPr userDrawn="1"/>
        </p:nvSpPr>
        <p:spPr>
          <a:xfrm>
            <a:off x="11342688" y="5989638"/>
            <a:ext cx="260350" cy="26035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7">
            <a:extLst/>
          </p:cNvPr>
          <p:cNvSpPr/>
          <p:nvPr userDrawn="1"/>
        </p:nvSpPr>
        <p:spPr>
          <a:xfrm>
            <a:off x="0" y="6770688"/>
            <a:ext cx="12192000" cy="87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18">
            <a:extLst/>
          </p:cNvPr>
          <p:cNvSpPr/>
          <p:nvPr userDrawn="1"/>
        </p:nvSpPr>
        <p:spPr>
          <a:xfrm>
            <a:off x="0" y="0"/>
            <a:ext cx="12192000" cy="8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>
            <a:extLst/>
          </p:cNvPr>
          <p:cNvSpPr/>
          <p:nvPr userDrawn="1"/>
        </p:nvSpPr>
        <p:spPr>
          <a:xfrm rot="5400000">
            <a:off x="-3385343" y="3385343"/>
            <a:ext cx="6858000" cy="87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>
            <a:extLst/>
          </p:cNvPr>
          <p:cNvSpPr/>
          <p:nvPr userDrawn="1"/>
        </p:nvSpPr>
        <p:spPr>
          <a:xfrm rot="5400000">
            <a:off x="8719344" y="3385344"/>
            <a:ext cx="6858000" cy="873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Rockwell" pitchFamily="18" charset="0"/>
        </a:defRPr>
      </a:lvl9pPr>
    </p:titleStyle>
    <p:bodyStyle>
      <a:lvl1pPr marL="266700" indent="-2667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42925" indent="-276225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8096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763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1343025" indent="-2667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4300" y="-249238"/>
            <a:ext cx="14376400" cy="710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8169275" y="793750"/>
            <a:ext cx="4022725" cy="148590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lIns="432000" tIns="0" rIns="432000" bIns="14400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3399"/>
                </a:solidFill>
              </a:rPr>
              <a:t>Прокуратура 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3399"/>
                </a:solidFill>
              </a:rPr>
              <a:t>Кашарского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3399"/>
                </a:solidFill>
              </a:rPr>
              <a:t>района</a:t>
            </a:r>
            <a:endParaRPr lang="ru-RU" sz="1800" b="1" dirty="0" smtClean="0">
              <a:solidFill>
                <a:srgbClr val="003399"/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3399"/>
                </a:solidFill>
              </a:rPr>
              <a:t>информирует</a:t>
            </a:r>
            <a:endParaRPr lang="ru-RU" sz="1800" b="1" dirty="0">
              <a:solidFill>
                <a:srgbClr val="003399"/>
              </a:solidFill>
            </a:endParaRPr>
          </a:p>
        </p:txBody>
      </p:sp>
      <p:pic>
        <p:nvPicPr>
          <p:cNvPr id="22531" name="Объект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15325" y="1033463"/>
            <a:ext cx="1341438" cy="8921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4" name="Заголовок 3"/>
          <p:cNvSpPr txBox="1">
            <a:spLocks/>
          </p:cNvSpPr>
          <p:nvPr/>
        </p:nvSpPr>
        <p:spPr>
          <a:xfrm>
            <a:off x="8169275" y="3621088"/>
            <a:ext cx="4022725" cy="144145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lIns="432000" tIns="0" rIns="432000" bIns="14400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003399"/>
                </a:solidFill>
              </a:rPr>
              <a:t>ОХРАНА ВОДНЫХ ОБЪЕКТОВ</a:t>
            </a:r>
          </a:p>
          <a:p>
            <a:pPr algn="r" fontAlgn="auto">
              <a:spcAft>
                <a:spcPts val="0"/>
              </a:spcAft>
              <a:defRPr/>
            </a:pPr>
            <a:endParaRPr lang="ru-RU" sz="1800" b="1" dirty="0">
              <a:solidFill>
                <a:srgbClr val="003399"/>
              </a:solidFill>
            </a:endParaRPr>
          </a:p>
        </p:txBody>
      </p:sp>
      <p:sp>
        <p:nvSpPr>
          <p:cNvPr id="22533" name="TextBox 8"/>
          <p:cNvSpPr txBox="1">
            <a:spLocks noChangeArrowheads="1"/>
          </p:cNvSpPr>
          <p:nvPr/>
        </p:nvSpPr>
        <p:spPr bwMode="auto">
          <a:xfrm>
            <a:off x="9601200" y="5635625"/>
            <a:ext cx="1095375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alibri Light"/>
              </a:rPr>
              <a:t>Сл. </a:t>
            </a:r>
            <a:r>
              <a:rPr lang="ru-RU" sz="1200" b="1" dirty="0" err="1" smtClean="0">
                <a:solidFill>
                  <a:schemeClr val="bg1"/>
                </a:solidFill>
                <a:latin typeface="Calibri Light"/>
              </a:rPr>
              <a:t>Кашары</a:t>
            </a:r>
            <a:endParaRPr lang="ru-RU" sz="1200" b="1" dirty="0">
              <a:solidFill>
                <a:schemeClr val="bg1"/>
              </a:solidFill>
              <a:latin typeface="Calibri Light"/>
            </a:endParaRPr>
          </a:p>
          <a:p>
            <a:pPr algn="ctr"/>
            <a:r>
              <a:rPr lang="ru-RU" sz="1200" b="1" dirty="0">
                <a:solidFill>
                  <a:schemeClr val="bg1"/>
                </a:solidFill>
                <a:latin typeface="Calibri Light"/>
              </a:rPr>
              <a:t>2021 год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800" y="166688"/>
            <a:ext cx="3600450" cy="6419850"/>
          </a:xfrm>
          <a:solidFill>
            <a:schemeClr val="bg1">
              <a:lumMod val="85000"/>
            </a:schemeClr>
          </a:solidFill>
        </p:spPr>
        <p:txBody>
          <a:bodyPr rIns="180000">
            <a:noAutofit/>
          </a:bodyPr>
          <a:lstStyle/>
          <a:p>
            <a:endParaRPr lang="ru-RU" dirty="0" smtClean="0">
              <a:solidFill>
                <a:srgbClr val="404040"/>
              </a:solidFill>
            </a:endParaRPr>
          </a:p>
          <a:p>
            <a:pPr algn="just">
              <a:buFont typeface="Arial" charset="0"/>
              <a:buNone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ОХРАНА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ВОДНЫХ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ea typeface="Tunga" pitchFamily="2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водного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оказывать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негативное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окружающую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 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кодексом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поверхностными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водными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частями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приобретается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водопользования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     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Эксплуатирующие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водоохранные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Статьей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56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Водного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кодекса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сброс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           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отходов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потребления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сбросом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сточные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подвергаться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санитарной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обезвреживанию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сброс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сточных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превышением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 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нормативов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допустимого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водные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ea typeface="Tunga" pitchFamily="2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chemeClr val="tx1"/>
              </a:solidFill>
              <a:latin typeface="Cambria" pitchFamily="18" charset="0"/>
              <a:ea typeface="Tunga" pitchFamily="2"/>
              <a:cs typeface="Tunga" pitchFamily="2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4302125" y="166688"/>
            <a:ext cx="3600450" cy="6419850"/>
          </a:xfrm>
          <a:solidFill>
            <a:schemeClr val="bg1">
              <a:lumMod val="85000"/>
              <a:alpha val="75000"/>
            </a:schemeClr>
          </a:solidFill>
        </p:spPr>
        <p:txBody>
          <a:bodyPr rIns="180000">
            <a:noAutofit/>
          </a:bodyPr>
          <a:lstStyle/>
          <a:p>
            <a:endParaRPr lang="ru-RU" dirty="0" smtClean="0"/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случае причинения вреда объектам окружающей среды, обязанность               по возмещению причиненного ущерба лежит на водопользователе, осуществившем сброс сточных вод             с превышением предельно допустимых концентраций загрязняющих веществ.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Водопользователи при использовании водных объектов обязаны не допускать нарушение прав других водопользователей, причинение вреда окружающей среде, содержать                 в исправном состоянии эксплуатируемые ими очистные сооружения, вести             в установленном порядке учет объема забора (изъятия) водных ресурсов                    и объема сброса сточных вод,                 их качества, регулярные наблюдения            за водными объектами и их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водоохранными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зонами.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Допускается эксплуатация хозяйственных объектов в границах водоохранных зон при условии оборудования их сооружениями, обеспечивающими охрану водных объектов от загрязнения, засорения, заиления и истощения вод, в том числе централизованными системами водоотведения, локальными очистными сооружениями.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170863" y="166688"/>
            <a:ext cx="3600450" cy="6419850"/>
          </a:xfrm>
          <a:solidFill>
            <a:schemeClr val="bg1">
              <a:lumMod val="85000"/>
              <a:alpha val="73000"/>
            </a:schemeClr>
          </a:solidFill>
        </p:spPr>
        <p:txBody>
          <a:bodyPr rIns="180000">
            <a:noAutofit/>
          </a:bodyPr>
          <a:lstStyle/>
          <a:p>
            <a:endParaRPr lang="ru-RU" sz="16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charset="0"/>
              <a:buNone/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АДМИНИСТРАТИВНАЯ ОТВЕТСТВЕННОСТЬ   </a:t>
            </a:r>
          </a:p>
          <a:p>
            <a:r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Кодексом Российской Федерации           об административных правонарушениях предусмотрена ответственность             за самовольное занятие водного объекта      (ст. 7.6 .КоАП РФ), нарушение требований  к охране водных объектов, которое может повлечь их загрязнение, засорение и (или) истощение                           (ч. 3 ст. 8.13. КоАП РФ), за нарушение правил водопользования    при заборе воды, при сбросе сточных вод                  в водные объекты                                     (ч. 1 ст. 8.14. КоАП РФ).</a:t>
            </a:r>
          </a:p>
          <a:p>
            <a:endParaRPr lang="ru-RU" sz="14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УГОЛОВНАЯ ОТВЕТСТВЕННОСТЬ</a:t>
            </a:r>
          </a:p>
          <a:p>
            <a:r>
              <a:rPr lang="ru-RU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Статьей 250 Уголовного кодекса РФ предусмотрена ответственность              за загрязнение, засорение, истощение поверхностных или подземных вод, источников питьевого водоснабжения либо иное изменение их природных свойств. Санкцией данной статьи предусмотрено максимальное наказание в виде лишения свободы на срок            до 5 лет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9716576_TF16411175.potx" id="{CF872717-A9DD-4D89-9D3B-10BC5348018B}" vid="{87C666A2-DF52-494E-9BA8-A65930750C1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Зеленая презентация</Template>
  <TotalTime>0</TotalTime>
  <Words>251</Words>
  <Application>Microsoft Office PowerPoint</Application>
  <PresentationFormat>Широкоэкранный</PresentationFormat>
  <Paragraphs>25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Rockwell</vt:lpstr>
      <vt:lpstr>Times New Roman</vt:lpstr>
      <vt:lpstr>Tunga</vt:lpstr>
      <vt:lpstr>Тема Office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2</cp:revision>
  <dcterms:created xsi:type="dcterms:W3CDTF">2020-08-28T09:20:54Z</dcterms:created>
  <dcterms:modified xsi:type="dcterms:W3CDTF">2021-03-15T07:38:34Z</dcterms:modified>
</cp:coreProperties>
</file>